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0DC094D-706B-496E-9027-35E218C6BE09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5B0EAB1-5D08-45A5-91A8-3E611442750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Pre-AP English II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think America is actually doing at achieving the goals set forth in the Preamble of our Constitution?</a:t>
            </a:r>
          </a:p>
          <a:p>
            <a:pPr lvl="1"/>
            <a:r>
              <a:rPr lang="en-US" dirty="0" smtClean="0"/>
              <a:t>In the early days of the country?</a:t>
            </a:r>
          </a:p>
          <a:p>
            <a:pPr lvl="1"/>
            <a:r>
              <a:rPr lang="en-US" dirty="0" smtClean="0"/>
              <a:t>Through the 20</a:t>
            </a:r>
            <a:r>
              <a:rPr lang="en-US" baseline="30000" dirty="0" smtClean="0"/>
              <a:t>th</a:t>
            </a:r>
            <a:r>
              <a:rPr lang="en-US" dirty="0" smtClean="0"/>
              <a:t> Century?</a:t>
            </a:r>
          </a:p>
          <a:p>
            <a:pPr lvl="1"/>
            <a:r>
              <a:rPr lang="en-US" dirty="0" smtClean="0"/>
              <a:t>Today?</a:t>
            </a:r>
          </a:p>
          <a:p>
            <a:pPr lvl="1"/>
            <a:r>
              <a:rPr lang="en-US" dirty="0" smtClean="0"/>
              <a:t>20 years from now?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writers of the Constitution create two legislative houses?</a:t>
            </a:r>
          </a:p>
          <a:p>
            <a:r>
              <a:rPr lang="en-US" dirty="0" smtClean="0"/>
              <a:t>Do you feel that this system is still important today?</a:t>
            </a:r>
          </a:p>
          <a:p>
            <a:r>
              <a:rPr lang="en-US" dirty="0" smtClean="0"/>
              <a:t>Why or why not? (Consider population changes, checks and balances, political parties, etc.)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One (Section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were rules imposed to limit the power of the states?</a:t>
            </a:r>
          </a:p>
          <a:p>
            <a:r>
              <a:rPr lang="en-US" dirty="0" smtClean="0"/>
              <a:t>Is this still a good system?</a:t>
            </a:r>
          </a:p>
          <a:p>
            <a:r>
              <a:rPr lang="en-US" dirty="0" smtClean="0"/>
              <a:t>Why or why not?</a:t>
            </a:r>
          </a:p>
          <a:p>
            <a:r>
              <a:rPr lang="en-US" dirty="0" smtClean="0"/>
              <a:t>How do you feel about multiple petitions being circulated that call for several states to secede from the union?</a:t>
            </a:r>
          </a:p>
          <a:p>
            <a:r>
              <a:rPr lang="en-US" dirty="0" smtClean="0"/>
              <a:t>What problems might secession cause and/or create?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has our system for electing Presidents and Vice Presidents changed?</a:t>
            </a:r>
          </a:p>
          <a:p>
            <a:r>
              <a:rPr lang="en-US" dirty="0" smtClean="0"/>
              <a:t>Are the changes still Constitutional?</a:t>
            </a:r>
          </a:p>
          <a:p>
            <a:r>
              <a:rPr lang="en-US" dirty="0" smtClean="0"/>
              <a:t>Are the changes good or bad?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writers set up the electoral college?</a:t>
            </a:r>
          </a:p>
          <a:p>
            <a:r>
              <a:rPr lang="en-US" dirty="0" smtClean="0"/>
              <a:t>Do you feel that it is still important?</a:t>
            </a:r>
          </a:p>
          <a:p>
            <a:r>
              <a:rPr lang="en-US" dirty="0" smtClean="0"/>
              <a:t>If it were amended, what do you think would be an effective system?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judicial branch still work in the way the founders designed it?</a:t>
            </a:r>
          </a:p>
          <a:p>
            <a:r>
              <a:rPr lang="en-US" dirty="0" smtClean="0"/>
              <a:t>Why is it an important part of government?</a:t>
            </a:r>
          </a:p>
          <a:p>
            <a:r>
              <a:rPr lang="en-US" dirty="0" smtClean="0"/>
              <a:t>Have political parties affected this branch at all?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know how amendments are made, this is your chance to make one.</a:t>
            </a:r>
          </a:p>
          <a:p>
            <a:r>
              <a:rPr lang="en-US" dirty="0" smtClean="0"/>
              <a:t>Consider our class to be the three branches of government (figure out who will serve where).</a:t>
            </a:r>
          </a:p>
          <a:p>
            <a:r>
              <a:rPr lang="en-US" dirty="0" smtClean="0"/>
              <a:t>Come up with an amendment you would like to see passed, and make the system work to pass it.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307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Constitution Discussion</vt:lpstr>
      <vt:lpstr>The Preamble</vt:lpstr>
      <vt:lpstr>Article One</vt:lpstr>
      <vt:lpstr>Article One (Section 10)</vt:lpstr>
      <vt:lpstr>Article 2</vt:lpstr>
      <vt:lpstr>Article Two</vt:lpstr>
      <vt:lpstr>Article Three</vt:lpstr>
      <vt:lpstr>Article Five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Discussion</dc:title>
  <dc:creator> </dc:creator>
  <cp:lastModifiedBy> </cp:lastModifiedBy>
  <cp:revision>2</cp:revision>
  <dcterms:created xsi:type="dcterms:W3CDTF">2012-11-29T14:35:22Z</dcterms:created>
  <dcterms:modified xsi:type="dcterms:W3CDTF">2012-11-29T14:49:48Z</dcterms:modified>
</cp:coreProperties>
</file>