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EF95F-C4A5-4618-8442-596E77F7F334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ADAC31-A8AD-4899-894E-E4F134C174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EF95F-C4A5-4618-8442-596E77F7F334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AC31-A8AD-4899-894E-E4F134C17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EF95F-C4A5-4618-8442-596E77F7F334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AC31-A8AD-4899-894E-E4F134C17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9EF95F-C4A5-4618-8442-596E77F7F334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4ADAC31-A8AD-4899-894E-E4F134C174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EF95F-C4A5-4618-8442-596E77F7F334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AC31-A8AD-4899-894E-E4F134C174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EF95F-C4A5-4618-8442-596E77F7F334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AC31-A8AD-4899-894E-E4F134C174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AC31-A8AD-4899-894E-E4F134C174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EF95F-C4A5-4618-8442-596E77F7F334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EF95F-C4A5-4618-8442-596E77F7F334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AC31-A8AD-4899-894E-E4F134C174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EF95F-C4A5-4618-8442-596E77F7F334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AC31-A8AD-4899-894E-E4F134C17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9EF95F-C4A5-4618-8442-596E77F7F334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ADAC31-A8AD-4899-894E-E4F134C174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EF95F-C4A5-4618-8442-596E77F7F334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ADAC31-A8AD-4899-894E-E4F134C174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B9EF95F-C4A5-4618-8442-596E77F7F334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4ADAC31-A8AD-4899-894E-E4F134C174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7300" dirty="0" smtClean="0"/>
              <a:t>Discussion Points </a:t>
            </a:r>
            <a:br>
              <a:rPr lang="en-US" sz="7300" dirty="0" smtClean="0"/>
            </a:br>
            <a:r>
              <a:rPr lang="en-US" sz="7300" dirty="0" smtClean="0"/>
              <a:t>for </a:t>
            </a:r>
            <a:r>
              <a:rPr lang="en-US" sz="7300" i="1" dirty="0" smtClean="0"/>
              <a:t>The Giver</a:t>
            </a:r>
            <a:br>
              <a:rPr lang="en-US" sz="7300" i="1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evidence from the book to talk about how important it is in the society for everyone to be alike</a:t>
            </a:r>
          </a:p>
          <a:p>
            <a:endParaRPr lang="en-US" dirty="0" smtClean="0"/>
          </a:p>
          <a:p>
            <a:r>
              <a:rPr lang="en-US" dirty="0" smtClean="0"/>
              <a:t>Why  is “sameness” important in the society?</a:t>
            </a:r>
          </a:p>
          <a:p>
            <a:r>
              <a:rPr lang="en-US" dirty="0" smtClean="0"/>
              <a:t>What negative issues might “sameness” cause?</a:t>
            </a:r>
          </a:p>
          <a:p>
            <a:r>
              <a:rPr lang="en-US" dirty="0" smtClean="0"/>
              <a:t>What positive reasons could you see for “sameness”?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Sameness</a:t>
            </a:r>
            <a:endParaRPr lang="en-US" sz="6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evidence from the book that explains why the community needed a Receiver.</a:t>
            </a:r>
          </a:p>
          <a:p>
            <a:r>
              <a:rPr lang="en-US" dirty="0" smtClean="0"/>
              <a:t>What are some things that a Receiver might help the community to understand?</a:t>
            </a:r>
          </a:p>
          <a:p>
            <a:r>
              <a:rPr lang="en-US" dirty="0" smtClean="0"/>
              <a:t>What  is the Receiver protecting the community from?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The Receiver</a:t>
            </a:r>
            <a:endParaRPr lang="en-US" sz="6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Name some things that you feel are necessary for the government to control to make this society function.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Why?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Name some things that the government controls that you feel they have no right to control.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Why?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The Government</a:t>
            </a:r>
            <a:endParaRPr lang="en-US" sz="6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the community try to control emotions or “feelings”? </a:t>
            </a:r>
            <a:r>
              <a:rPr lang="en-US" smtClean="0"/>
              <a:t>Give evidence </a:t>
            </a:r>
            <a:r>
              <a:rPr lang="en-US" dirty="0" smtClean="0"/>
              <a:t>from the book.</a:t>
            </a:r>
          </a:p>
          <a:p>
            <a:r>
              <a:rPr lang="en-US" dirty="0" smtClean="0"/>
              <a:t>Do you feel that feelings are actually controllable?</a:t>
            </a:r>
          </a:p>
          <a:p>
            <a:r>
              <a:rPr lang="en-US" dirty="0" smtClean="0"/>
              <a:t>What are the positive and negative effects of controlled emotions?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dirty="0" smtClean="0"/>
              <a:t>Emotions</a:t>
            </a:r>
            <a:endParaRPr lang="en-US" sz="8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you think the people in the community stand for the complete control of the government?</a:t>
            </a:r>
          </a:p>
          <a:p>
            <a:r>
              <a:rPr lang="en-US" dirty="0" smtClean="0"/>
              <a:t>Give some examples from the book that prove your point.</a:t>
            </a:r>
          </a:p>
          <a:p>
            <a:r>
              <a:rPr lang="en-US" dirty="0" smtClean="0"/>
              <a:t>What could some one do if they disagreed with the full control of the government? What actions might they take?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Options?</a:t>
            </a:r>
            <a:endParaRPr lang="en-US" sz="6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102</TotalTime>
  <Words>225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</vt:lpstr>
      <vt:lpstr>Discussion Points  for The Giver </vt:lpstr>
      <vt:lpstr>Sameness</vt:lpstr>
      <vt:lpstr>The Receiver</vt:lpstr>
      <vt:lpstr>The Government</vt:lpstr>
      <vt:lpstr>Emotions</vt:lpstr>
      <vt:lpstr>Options?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Points  for The Giver chapters 1-6</dc:title>
  <dc:creator> </dc:creator>
  <cp:lastModifiedBy> </cp:lastModifiedBy>
  <cp:revision>12</cp:revision>
  <dcterms:created xsi:type="dcterms:W3CDTF">2012-08-31T18:50:56Z</dcterms:created>
  <dcterms:modified xsi:type="dcterms:W3CDTF">2012-09-05T13:55:35Z</dcterms:modified>
</cp:coreProperties>
</file>