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9CF33E-21A5-4EF1-BCD5-4F8FDF995D39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615569-A98B-4A40-91A9-50E0AF9CCF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Discussion Questions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/>
              <a:t>Anthem</a:t>
            </a:r>
            <a:r>
              <a:rPr lang="en-US" sz="4800" dirty="0" smtClean="0"/>
              <a:t> by </a:t>
            </a:r>
            <a:r>
              <a:rPr lang="en-US" sz="4800" dirty="0" err="1" smtClean="0"/>
              <a:t>Ayn</a:t>
            </a:r>
            <a:r>
              <a:rPr lang="en-US" sz="4800" dirty="0" smtClean="0"/>
              <a:t> Rand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main idea of </a:t>
            </a:r>
            <a:r>
              <a:rPr lang="en-US" i="1" dirty="0" smtClean="0"/>
              <a:t>Anthem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point about society is Rand tying to make?</a:t>
            </a:r>
          </a:p>
          <a:p>
            <a:endParaRPr lang="en-US" dirty="0" smtClean="0"/>
          </a:p>
          <a:p>
            <a:r>
              <a:rPr lang="en-US" dirty="0" smtClean="0"/>
              <a:t>Why is this point so important to the author?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Ayn</a:t>
            </a:r>
            <a:r>
              <a:rPr lang="en-US" dirty="0" smtClean="0"/>
              <a:t> Rand’s main point a valid one in your opinion?</a:t>
            </a:r>
          </a:p>
          <a:p>
            <a:endParaRPr lang="en-US" dirty="0" smtClean="0"/>
          </a:p>
          <a:p>
            <a:r>
              <a:rPr lang="en-US" dirty="0" smtClean="0"/>
              <a:t>What warning is she giving our society?</a:t>
            </a:r>
          </a:p>
          <a:p>
            <a:endParaRPr lang="en-US" dirty="0" smtClean="0"/>
          </a:p>
          <a:p>
            <a:r>
              <a:rPr lang="en-US" dirty="0" smtClean="0"/>
              <a:t>Is it a warning we need to hear, or is it unfounded?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 or Disagree?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say that </a:t>
            </a:r>
            <a:r>
              <a:rPr lang="en-US" dirty="0" err="1" smtClean="0"/>
              <a:t>Ayn</a:t>
            </a:r>
            <a:r>
              <a:rPr lang="en-US" dirty="0" smtClean="0"/>
              <a:t> Rand’s view are extreme and driven by egotistical purposes.</a:t>
            </a:r>
          </a:p>
          <a:p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What does this mean?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is the accusation ironic?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100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Discussion Questions </vt:lpstr>
      <vt:lpstr>Main Idea</vt:lpstr>
      <vt:lpstr>Agree or Disagree?</vt:lpstr>
      <vt:lpstr>Irony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 </dc:title>
  <dc:creator> </dc:creator>
  <cp:lastModifiedBy> </cp:lastModifiedBy>
  <cp:revision>1</cp:revision>
  <dcterms:created xsi:type="dcterms:W3CDTF">2012-10-01T16:03:49Z</dcterms:created>
  <dcterms:modified xsi:type="dcterms:W3CDTF">2012-10-01T16:09:53Z</dcterms:modified>
</cp:coreProperties>
</file>