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D78E4-D489-4D11-8549-41FA77D9CA4E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F009F68-EF4B-40D8-A65D-7EBE2829C9C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D78E4-D489-4D11-8549-41FA77D9CA4E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9F68-EF4B-40D8-A65D-7EBE2829C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D78E4-D489-4D11-8549-41FA77D9CA4E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9F68-EF4B-40D8-A65D-7EBE2829C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D78E4-D489-4D11-8549-41FA77D9CA4E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9F68-EF4B-40D8-A65D-7EBE2829C9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D78E4-D489-4D11-8549-41FA77D9CA4E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F009F68-EF4B-40D8-A65D-7EBE2829C9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D78E4-D489-4D11-8549-41FA77D9CA4E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9F68-EF4B-40D8-A65D-7EBE2829C9C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D78E4-D489-4D11-8549-41FA77D9CA4E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9F68-EF4B-40D8-A65D-7EBE2829C9C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D78E4-D489-4D11-8549-41FA77D9CA4E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9F68-EF4B-40D8-A65D-7EBE2829C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D78E4-D489-4D11-8549-41FA77D9CA4E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9F68-EF4B-40D8-A65D-7EBE2829C9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D78E4-D489-4D11-8549-41FA77D9CA4E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09F68-EF4B-40D8-A65D-7EBE2829C9C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D78E4-D489-4D11-8549-41FA77D9CA4E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F009F68-EF4B-40D8-A65D-7EBE2829C9C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9ED78E4-D489-4D11-8549-41FA77D9CA4E}" type="datetimeFigureOut">
              <a:rPr lang="en-US" smtClean="0"/>
              <a:t>10/1/2012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F009F68-EF4B-40D8-A65D-7EBE2829C9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i="1" dirty="0" smtClean="0"/>
              <a:t>The Giver</a:t>
            </a:r>
          </a:p>
          <a:p>
            <a:r>
              <a:rPr lang="en-US" sz="2400" i="1" dirty="0" smtClean="0"/>
              <a:t>Anthem</a:t>
            </a:r>
          </a:p>
          <a:p>
            <a:r>
              <a:rPr lang="en-US" sz="2400" dirty="0" smtClean="0"/>
              <a:t>“The Lottery”</a:t>
            </a:r>
          </a:p>
          <a:p>
            <a:r>
              <a:rPr lang="en-US" sz="2400" dirty="0" smtClean="0"/>
              <a:t>“Harrison Bergeron” </a:t>
            </a:r>
          </a:p>
          <a:p>
            <a:r>
              <a:rPr lang="en-US" sz="2400" i="1" dirty="0" smtClean="0"/>
              <a:t>Hunger Games</a:t>
            </a:r>
          </a:p>
          <a:p>
            <a:r>
              <a:rPr lang="en-US" sz="2400" i="1" dirty="0" smtClean="0"/>
              <a:t>The  Village</a:t>
            </a:r>
          </a:p>
          <a:p>
            <a:r>
              <a:rPr lang="en-US" sz="2400" dirty="0" smtClean="0"/>
              <a:t>Challenge Books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 smtClean="0"/>
              <a:t>Dystopian Society</a:t>
            </a:r>
            <a:br>
              <a:rPr lang="en-US" sz="7200" dirty="0" smtClean="0"/>
            </a:br>
            <a:r>
              <a:rPr lang="en-US" sz="4900" dirty="0" smtClean="0"/>
              <a:t>Unit Overview</a:t>
            </a:r>
            <a:endParaRPr lang="en-US" sz="49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Warnings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warnings to our society are seen in these stories?</a:t>
            </a:r>
          </a:p>
          <a:p>
            <a:pPr>
              <a:buNone/>
            </a:pPr>
            <a:endParaRPr lang="en-US" sz="4000" dirty="0" smtClean="0"/>
          </a:p>
          <a:p>
            <a:r>
              <a:rPr lang="en-US" sz="4000" dirty="0" smtClean="0"/>
              <a:t>Is our society properly heeding the warnings?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Prevention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What do we as a society need to do to prevent these types of societal shifts?</a:t>
            </a:r>
          </a:p>
          <a:p>
            <a:r>
              <a:rPr lang="en-US" sz="4400" dirty="0" smtClean="0"/>
              <a:t>What do we as individuals need to do to prevent the same shifts</a:t>
            </a:r>
            <a:endParaRPr lang="en-US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Value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Is there any value in trying to create a Utopian Society?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Are there things going on in societies today that are an attempt at Utopia (go back to your true definition)?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Free Thinking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Here’s your chance to think outside the box.  What have we not discussed that you would like to bring up?</a:t>
            </a:r>
            <a:endParaRPr lang="en-US" sz="5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</TotalTime>
  <Words>129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Dystopian Society Unit Overview</vt:lpstr>
      <vt:lpstr>Warnings</vt:lpstr>
      <vt:lpstr>Prevention</vt:lpstr>
      <vt:lpstr>Value</vt:lpstr>
      <vt:lpstr>Free Thinking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Dystopian Society Unit Overview</dc:title>
  <dc:creator> </dc:creator>
  <cp:lastModifiedBy> </cp:lastModifiedBy>
  <cp:revision>1</cp:revision>
  <dcterms:created xsi:type="dcterms:W3CDTF">2012-10-01T16:10:19Z</dcterms:created>
  <dcterms:modified xsi:type="dcterms:W3CDTF">2012-10-01T16:19:18Z</dcterms:modified>
</cp:coreProperties>
</file>